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460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pendant la contre-offensive de Von Rundstedt dans les Ardennes : décembre 1944-janvier 1945 (327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2024-06-17T13:09:48Z</dcterms:created>
  <dcterms:modified xsi:type="dcterms:W3CDTF">2024-06-17T13:09:48Z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