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06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 droite en France et en Belgique (271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1914-1918 : le P.O.B. face à la guerre (396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o : les verts en politique (83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9:07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2024-05-02T22:55:42Z</dcterms:created>
  <dcterms:modified xsi:type="dcterms:W3CDTF">2024-05-02T22:55:42Z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