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391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 et le socialisme (Conférence donnée à la Mutualité socialiste de la Hstre le dimanche 15 janvier 1893) (1675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0:05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2024-04-28T16:48:22Z</dcterms:created>
  <dcterms:modified xsi:type="dcterms:W3CDTF">2024-04-28T16:48:22Z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