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405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furt (4109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2:01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2024-06-27T21:37:08Z</dcterms:created>
  <dcterms:modified xsi:type="dcterms:W3CDTF">2024-06-27T21:37:08Z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