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568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al des empires : les dessous du capitalisme belge (2913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12:12: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2024-05-15T02:37:02Z</dcterms:created>
  <dcterms:modified xsi:type="dcterms:W3CDTF">2024-05-15T02:37:02Z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