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presProps" Target="presProps.xml"/>
  <Relationship Id="rId32" Type="http://schemas.openxmlformats.org/officeDocument/2006/relationships/viewProps" Target="viewProps.xml"/>
  <Relationship Id="rId3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5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 ème rapport annuel du Comité directeur de la Fédération ouvrière suisse et du Secrétariat ouvrier suisse pour l'année 1897; Procès-verbal de la séance du comité central (327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volution, la Révolution et l'idéal anarchique (326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mouvement social (175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0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monopolisées ( trusts ) aux Etats-Unis (32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intégral (31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litarisme voilà l'ennemi (1050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9:10:3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municipale contre le chômage involontaire (328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yano-sémitisme (164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4:04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agraire et ouvrière en action (326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Beernaert-Pourbaix (649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du dimanche (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s sociétés coopératives socialistes (671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9:05:2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BC du socialisme collectiviste (64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2:04:2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té, vérité, justice, l'affaire Dreyfus : lettre à la France (1166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institutions de Belgique (1169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es et essence du socialisme (328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sar De Paepe en Ardennes : discours prononcé à Patignies (Namur) en 1863 (64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:04:5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e Comte et le positivisme (190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(illustré) pour 1898 : revue annuelle du socialisme international (259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328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pplication du minimum de salaire : 1er juillet 1896 au 30 juin 1898 au nom de la députation permanente (328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sitisme organique et parasitisme social (326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à l'usage des Conseils de prud'hommes et des Conseils de l'industrie et du travail (66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3:0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ère : causerie (2831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: causerie (283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5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endes et archives de la Bastille : la vie à la Bastille, le masque de fer, les gens de lettres à la Bastille, le 14 juillet, Latitude (104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2024-05-19T00:33:04Z</dcterms:created>
  <dcterms:modified xsi:type="dcterms:W3CDTF">2024-05-19T00:33:04Z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