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20174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éments modérateurs dans l'évaluation du rapport des forces (20933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7 2012 at 8:12:4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3">
  <a:themeElements>
    <a:clrScheme name="Theme9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2024-05-20T06:11:12Z</dcterms:created>
  <dcterms:modified xsi:type="dcterms:W3CDTF">2024-05-20T06:11:12Z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