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presProps" Target="presProps.xml"/>
  <Relationship Id="rId167" Type="http://schemas.openxmlformats.org/officeDocument/2006/relationships/viewProps" Target="viewProps.xml"/>
  <Relationship Id="rId16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712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6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6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s biographiques et bibliographiques : membres titulaires et libres, associés étrangers (1323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3:01:21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lky et Cie (1437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3:02:06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angue internationale : cours pratique d'esperanto : méthode élémentaire et supérieure permettant d'apprendre même sans professeur (1452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1:02:01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unism = Communisme (145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0:02:07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onel Neessens et L. Lombard (148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2 at 2:02:26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bonne étoile (1521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1:03:3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organisation internationale en Europe centrale : 1919-1939 (1535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2:03:06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extérieure de l'Allemagne : d'après le livre de Rauschning "La révolution du nihilisme" (1564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0:03:37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batte et ses frères (1611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3:04:1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politique du socialisme français : 1789-1934 (1668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9:05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rigand Cartouche : roi des coeurs (1691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1:05:19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emblée wallonne : 1912-1937 : vingt-cinq ans de lutte contre l'hégémonie flamande et la contrainte linguistique (170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9:05:5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 manuel de la Société des Nations (175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0:06:08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et les allocations familiales (1790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9:06:36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ant la nouvelle guerre mondiale (1790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0:06:02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ur morale et la notre (1790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1:06:4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ésus devant le socialisme (18991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0:08:23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métamorphose (19057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3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ces et l'histoire (1920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0:09:2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d'un militant socialiste (1924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30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s assurances : organe de la Fédération des sociétés d'assurances (1938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4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ales de la Société scientifique de Bruxelles (1954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2:09:09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flit des langues et les commerçants (1978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9:10:36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régime économique nouveau (1989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0:10:15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789 : éveil des Peuples : la Révolution française, l'Europe centrale et les Balkans (202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0:11:20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Communale et Provinciale (2062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09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ômage (226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9:02:25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acances populaires en Belgique (2270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10:02:43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documentation (2283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9:02:2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documentation (2284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9:02:1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vu par Staline (2832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3 at 9:11:37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viet Policy and its critics (286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3 at 9:11:5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formes de structures économiques et financières (332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2:07:06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chevinat des Travaux publics de Liège (3327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:07:21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(3349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8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349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3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ublications officielles (3349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élémentaire d'hygiène : hygiène générale, hygiène scolaire à l'usage des écoles normales primaires, des sections normales moyennes et des membres du personnel enseignant. (3580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2:12:13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7 - 1942 / Tenu par le Secrétaire Communal (3752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20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arti communiste (bolchévik) de l'URSS (4163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9:02:31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arles Léonet (26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ation : technique - enseignement (285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0:08:1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et nous : initiation aux problèmes communaux (3179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0 at 3:01:4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international de l'éducation et de l'enseignement : 1939 (3232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2:01:2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oyens de faciliter aux travailleurs l'emploi de leurs congés payés (323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1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en faillite ? : du marxisme de Marx au marxisme d'aujourd'hui ? (3267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vivant : peinture, sculpture, médaille : Grande saison internationale de l'eau, Liège 1939 (3269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rages groenlandais : récits de l'expédition de 1938 à la cote orientale du Groenland (3270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uède : exposition internationale de la technique de l'eau, Liège 1939 (3270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patrie : le livre des Suisses à l'étranger (32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régime économique nouveau (3271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Traité de Versailles à l'Europe d'aujourd'hui 1919-1939 (3276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'inconnu : les hommes à la découverte de la terre (3276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ition internationale de la technique de l'eau : Liège, Mai-Novembre 1939 (3276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concernant les relations germano-polonaises et le début des hostilités entre la Grande-Bretagne et l'Allemegne le 3 septembre 1939 : livre bleu anglais n°1 (3277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Munich : voir clair pour agir (3277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jaune français : documents diplomatiques (1938-1939) : pièces relatives aux événements et aux négociations qui ont précédé l'ouverture des hostilités entre l'Allemagne d'une part, la Pologne, la Grande-Bretagne et la France d'autre part (3277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térialisme dialectique (3281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moyen communal à Liège (328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.O.B. et l'affaire Van Zeeland - Banque Nationale (328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cycliques et le Socialisme (3287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uil des lois électorales belges concernant les élections législatives et provinciales coordonnées et annotées (3287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offensive pour la paix (3288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e Beernaert (337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4:03:18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arti communiste bolchévik de l'URSS (602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2:03:55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i des huit heures (645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11:04:51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yndical extraordinaire consacré à l'organisation des professions tenu le 21 mai 1939 à la maison du peuple de Bruxelles (758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0 2011 at 1:06:1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sons et établissements pénitentières (78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11:06:2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uchon de Lanaye (819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7 2011 at 1:07:1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roniques du Docteur Delattre (82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3:07:5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roniques du Docteur Delattre (827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9:07:24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te des caravelles (89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6 2011 at 10:08:33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vi (8980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11 at 11:08:08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ou l'enfant trouvé (898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11 at 2:08:40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nneur avant : roman (91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0:08:0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rial de la Guerre blanche (9686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0:09:3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et action ouvrière (985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1:09:31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du 2 avril 1939 : résultats : ville de Liège (987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4:09:2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: résultats des élections du 2 avril : renouvellement extraordinaire de la Chambre et du Sénat (987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4:09:4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: refuge des conspirateurs (122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8:12:21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droit constitutionnel de la Belgique : notions sur l'organisation de l'Etat, des provinces et des communes avec en appendie un résumé de la législation sur l'enseignement primaire (122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2:12:1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élémentaire de droit public belge (1267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9:01:34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ks : cahiers d'informations (1272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:01:5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163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2024-05-14T02:50:01Z</dcterms:created>
  <dcterms:modified xsi:type="dcterms:W3CDTF">2024-05-14T02:50:01Z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