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084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image" Target="../media/52206_ca_object_representations_media_722_large1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136_ca_object_representations_media_1158_large2.jpg"/>
</Relationships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re socialiste aujourd'hui (3254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0 at 9:02:3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8 (ARC-C CAR 20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conquêtes : à gauche pour un monde plus juste (BIB 17824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erdenmania (3960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10:09:1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rti socialiste : créateur de progrès depuis 125 ans (419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0 at 10:12:4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Cools : au fer rouge (205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2:11:0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partagé (2061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4:11:2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io Di Rupo (ARC-C AFF ELE 0304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574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pour tous : au Sénat : Elio Di Rupo (ARC-C AFF ELE 0456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2024-05-09T22:02:55Z</dcterms:created>
  <dcterms:modified xsi:type="dcterms:W3CDTF">2024-05-09T22:02:55Z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