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presProps" Target="presProps.xml"/>
  <Relationship Id="rId138" Type="http://schemas.openxmlformats.org/officeDocument/2006/relationships/viewProps" Target="viewProps.xml"/>
  <Relationship Id="rId13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826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30.xml.rels><?xml version="1.0" encoding="UTF-8" standalone="yes"?>
<Relationships xmlns="http://schemas.openxmlformats.org/package/2006/relationships">
  <Relationship Id="rId1" Type="http://schemas.openxmlformats.org/officeDocument/2006/relationships/image" Target="../media/44725_ca_object_representations_media_654_large3.jpg"/>
</Relationships>

</file>

<file path=ppt/slides/_rels/slide131.xml.rels><?xml version="1.0" encoding="UTF-8" standalone="yes"?>
<Relationships xmlns="http://schemas.openxmlformats.org/package/2006/relationships">
  <Relationship Id="rId1" Type="http://schemas.openxmlformats.org/officeDocument/2006/relationships/image" Target="../media/31700_ca_object_representations_media_725_large4.jpg"/>
</Relationships>

</file>

<file path=ppt/slides/_rels/slide13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13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6.jpg"/>
</Relationships>

</file>

<file path=ppt/slides/_rels/slide13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7.jpg"/>
</Relationships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 : faire face à la crise : rénover et agir 1 : Congrès des 27 et 28 mars 1982 Bruxelles (218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el Thiry : l'homme et l'oeuvre (223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1:02:30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 (225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3:02:5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et hygiène dans la construction des installations fixes en mer dans l'industrie du pétrole (226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2:02:4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rasier (2838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9:11:1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era di rimini (2913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12:12:15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lisme et socialisme au XIXe siècle (291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0:12:4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(la) : l'indispensable autonomie. (3563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3:11:5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e l'histoire de la F.G.T.B. : document de travail (4599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10:12:4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générale des jeunes FGTB (ARC-C AFF DIV 0281)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.P.S.W. : Liège vivra (ARC-C AFF ELE 0308)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u temps (260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3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édération liégeoise du Parti ouvrier belge 1918-1940 (2680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0:07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ure thermale, son efficacité dans le traitement de la coxarthrose. Etude centrée sur la station de Spa (268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2:07:5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 blanc sur la sécurité nucléaire en Europe (3131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3:12:5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ys non alignés partenaires ou adversaires ? (313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43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pour une politique industrielle en Wallonie (313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1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être socialiste (3175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2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arti communiste français (1920-1982) (322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9:01:4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tés populaires en Brabant wallon : documents relatifs à l'histoire des travailleurs de 1830 à 1980 (341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0 at 10:03:3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es finances de sa commune (4000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4:09:3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rcle populaire d'Ensival : 1885-1982 (405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0 at 3:10:3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popée laïque ou la conquête des libertés (48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1 at 3:01:0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uvres aussi ont une histoire : conférence faite dans le cadre du cycle de conférences "L'histoire aujourd'hui : nouveau objets, nouvelles méthodes" (71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11 at 9:05:4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éation culturelle en RDA : tendances et résultats (790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3:06:0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rigeant du monde, le Président Kim Il Sung : impressions commémoratives du 70e anniversaire du Président Kim Il Sung (93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1:08:0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édération liégeoise du Parti ouvrier belge : 1918-1940 (933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2:08:4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guerre d'Algérie (1954-1962) (955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2:09:5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toujours en chantier : histoire - bilan - perspectives (959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2:09:5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tracts en octobre : description lexicométrique d'un discours électoral liégeois (982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0:09:50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cole pour nous ? : l'abandon de scolarité vu par les jeunes (984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4:09:30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stal avant les usines : houillerie, brasserie, horlogeries, et autres métiers du 18e siècle (1007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1:09:0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(110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0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u Singe : la Bible contre Darwin : 1925 (111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 2011 at 3:11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ys non alignés partenaires ou adversaires? (1170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0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és pour le fonds social européen (1209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1 at 12:12:41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angne - Iliade (1256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1:01:5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années de la Révolution antijaponaise sous le soleil rouge (126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12:01:1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étrangers et de l'immigration en Belgique de la préhistoire à nos jours (1304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11:01:0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igrazione socialista nella lotta contro il fascismo : 1926-1939 (1327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4:01:2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métallurgistes verviétois 1882-1982 (1335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2:02:4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tre-réforme de l'Etat : panorama des institutions politiques de la Belgique (1445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2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communale, complétée par les principales dispositions légales intéressant les communes, mise à jour au 1er octobre 1982 (148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4:02:01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bâcle (154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2:03:0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sociaux à travers l'affiche (1669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9:05:0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ploi, le commerce international et la coopération nord-sud (1703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1:05:0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pon : l'envers du miracle (173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0:05:2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 beau dimanche (173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2:05:3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rrorisme (1744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5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politiques et sociaux des immigrés à l'heure d'une certaine xénophobie exacerbé par la crise : colloque du 15 mai 1982 (1938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1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aux résistants : catalogue d'exposition (1940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27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éco 1982/1983 (1953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0:09:5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rier hebdomadaire (196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9:10:3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des bibliothèques (196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10:10:3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rique du Sud : un bouc émissaire ? : un bilan positif = Zondebok Zuid-Afrika : een positieve balans (197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9:10:5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e's world Railways and Rapid Transit Systems : 1980-81 : The World-Wide Survey of Railway Operation and Equipment (1979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2:10:09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ustries culturelles : actes des rencontres, initiatives privées et publiques organisées par le Ministère de la Communauté Française, service de l'audio-visuel les 3 et 4 novembre 1981, Bruxelles (199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9:10:3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grammation à la radio et à la télévision (2008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2:10:4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phabet des lettres belges de langue française (201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1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vo, la tornade blanche (2059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:1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gens comme nous autres : trois ans d'intervention "culturelle" en milieu sous-prolétaire (205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:2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ourgmestres d'Angleur de 1800 à 1976 (2136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1:01:0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ailand 1982 : plan, problems ans prospects (2178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1:01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2024-05-07T07:19:21Z</dcterms:created>
  <dcterms:modified xsi:type="dcterms:W3CDTF">2024-05-07T07:19:21Z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