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792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ans de chansons sociales : 1885-1985 (2245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3 at 10:02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2024-05-19T23:56:21Z</dcterms:created>
  <dcterms:modified xsi:type="dcterms:W3CDTF">2024-05-19T23:56:21Z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