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presProps" Target="presProps.xml"/>
  <Relationship Id="rId59" Type="http://schemas.openxmlformats.org/officeDocument/2006/relationships/viewProps" Target="viewProps.xml"/>
  <Relationship Id="rId6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3974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(991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10:09:13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ury Edition of the Communist Manifesto (1509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0:03:50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: critique de l'économie politique. Livre deuxième : Le procès de circulation du capital. 2 : La reproduction et la circulation de l'ensemble du capital social (1509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0:03:58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(1510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1:03:23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(1510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1:03:49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civile en France : 1871 : la Commune de Paris (1510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1:03:55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: critique de l'économie politique. Livre deuxième : Le procès de circulation du capital. 1 : Les métamorphoses du capital et leur cycle : la rotation du capital (1510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2:03:01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doctrines économiques (1511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3:03:06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uttes de classes en France : 1848-1850 ; Les journée de juin 1848 (1511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3:03:03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communiste (1512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3:03:17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du Parti communiste (1512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3:03:2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olitiques. Tome II : lettres sur l'Angleterre (1054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4 2011 at 2:10:34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du Parti communiste ; suivi d'une historique de la Ligue des communistes et d'un index historique (1512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4:03:12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du Parti communiste (1512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4:03:08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du Parti communiste ; Critique du programme de Gotha (1512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4:03:42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juive (1512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4:03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. Tome I (19058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42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. Tome II (1905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30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. Tome III (1905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:09:12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. Tome IV (1905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:09:01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. Tome V (1905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:09:21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. Tome VI (19059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:09:29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doctrines économiques. Tome I : depuis les origines de la théorie de la plus-value jusqu'à Adam Smith (1192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1 at 2:12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. Tome VII (19059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:09:40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. Tome VIII (19059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:09:49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sgewählte werke (1959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 2012 at 2:10:17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vail salarié et capital, salaires, prix et profits (2004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9:10:53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sère de la philosophie : réponse à la philosophie de la misère de M. Proudhon (2004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9:10:49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du Parti communiste (20048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9:10:13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du Parti communiste (20048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10:10:43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uttes de classes en France (1848-1850) (2004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10:10:26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Komunista manifesto (20049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10:10:28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(2029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9 2012 at 1:11:30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doctrines économiques. Tome VIII et dernier :de Ricardo à l'économie vulgaire (suite et fin) (1192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1 at 2:12:55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du Parti communiste (20309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9:11:08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ystème des contradictions économique ou philosophie de la misère (extraits) ; Misère de la philosophie : réponse à la philosophie de la misère de M; Proudhon (texte intégral) (2081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3:12:42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sère de la philosophie: réponse à la Philosophie de la misère de M. Proudhon (2119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9:12:28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civile en France : la Commune de Paris (2159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3 at 10:01:01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itique des programmes de Gotha et d'Erfurt (21861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3 at 3:01:03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chapitre inédit du Capital (22106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3 at 8:01:45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(2306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3 at 11:02:41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(2344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1 2013 at 1:03:16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8 brumaire de Louis Bonaparte (2861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3 at 2:11:53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ers to Dr. Kugelmann (2893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3 at 4:12:1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rr Vogt. Tome premier (1192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1 at 2:12:56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(abrégé) (3579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8:12:0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civile aux Etats-Unis (1861-1865) (41050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7 2016 at 9:01:35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civile en France : (la Commune de Paris) (41065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7 2016 at 1:01:19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ouvrier français. I. Tactique dans la révolution permanente (4259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1 2016 at 4:04:49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(42606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6 at 10:04:24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du Parti communiste (42607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6 at 10:04:41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rr Vogt. Tome II (1192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1 at 2:12:30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rr Vogt. Tome II (fin) : le 18 brumaire de Louis Bonaparte (1193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1 at 3:12:11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olitiques. Tome I : Palmerston (1193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1 at 3:12:31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olitiques. Tome III : la question d'Orient (1193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1 at 3:12: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2024-05-22T12:33:34Z</dcterms:created>
  <dcterms:modified xsi:type="dcterms:W3CDTF">2024-05-22T12:33:34Z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