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6475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image" Target="../media/60844_ca_object_representations_media_5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e équipe solide pour la Province  (ARC-C AFF ELE 018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vember 29 2012 at 9:11: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2024-09-27T17:41:05Z</dcterms:created>
  <dcterms:modified xsi:type="dcterms:W3CDTF">2024-09-27T17:41:05Z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