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09947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ené Jadot (265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11:06:17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Jeunes et le Socialisme  (7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1 2011 at 12:05:2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6">
  <a:themeElements>
    <a:clrScheme name="Theme8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2024-05-19T01:46:38Z</dcterms:created>
  <dcterms:modified xsi:type="dcterms:W3CDTF">2024-05-19T01:46:38Z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