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presProps" Target="presProps.xml"/>
  <Relationship Id="rId49" Type="http://schemas.openxmlformats.org/officeDocument/2006/relationships/viewProps" Target="viewProps.xml"/>
  <Relationship Id="rId5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0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mission de contact des organisations de jeunesse politique et Conseil National de la Jeunesse (73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3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2024-05-18T20:38:05Z</dcterms:created>
  <dcterms:modified xsi:type="dcterms:W3CDTF">2024-05-18T20:38:05Z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