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presProps" Target="presProps.xml"/>
  <Relationship Id="rId51" Type="http://schemas.openxmlformats.org/officeDocument/2006/relationships/viewProps" Target="viewProps.xml"/>
  <Relationship Id="rId5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42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32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édités par l'Eglantine (Paris~ Bruxelles) (1275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ant-guerre (130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national des femmes socialistes (1303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15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formes de structures économiques et financières (3327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2:07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chevinat des Travaux publics de Liège (332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:07:2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(3349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34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2024-05-03T08:56:28Z</dcterms:created>
  <dcterms:modified xsi:type="dcterms:W3CDTF">2024-05-03T08:56:28Z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