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676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41263_ca_object_representations_media_1380_large1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à l'occasion des fêtes de Wallonie en l'Hôtel de ville de Liège (dimanche 27 septembre 1987 à 11 heures) (49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3:02:1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: tendre et vivante (2053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3:11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du grand virage (209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0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19907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communale liégeoise (ARC-C AFF DIV 029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2024-04-27T20:56:24Z</dcterms:created>
  <dcterms:modified xsi:type="dcterms:W3CDTF">2024-04-27T20:56:24Z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