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14167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atherine Gillon (265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2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Theme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2024-05-07T23:43:25Z</dcterms:created>
  <dcterms:modified xsi:type="dcterms:W3CDTF">2024-05-07T23:43:25Z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