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5725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prévoyantes socialistes : des combats d'hier aux enjeux de demain (106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2024-05-12T23:24:16Z</dcterms:created>
  <dcterms:modified xsi:type="dcterms:W3CDTF">2024-05-12T23:24:16Z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