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8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à travers l'affiche [catalogue] (3133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1:12:0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intime (35629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2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Mendes France (1443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1:02:14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 : faire face à la crise : rénover et agir 1 : Congrès des 27 et 28 mars 1982 Bruxelles (218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2 2013 at 3:01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et le noir (le) : ou l'histoire d'une ambition (3564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5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re, donnez-moi cent jours (356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 tous les enfants du monde... (356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mondial (le) (356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3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(la) : l'indispensable autonomie. (3563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3:11:5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 professionnel (le) : une expression commune des trois réseaux d'enseignement pour une amélioration de l'enseignement professionnel. (35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2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Jaurès (le) (3563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e nation introuvable (3562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2:11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ci et maintenant : conversations avec Guy Claisse (199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3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enêts de Seraing (400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0 at 12:09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2024-05-20T21:52:12Z</dcterms:created>
  <dcterms:modified xsi:type="dcterms:W3CDTF">2024-05-20T21:52:12Z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