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4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36 (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18 (ARC-C ELE-C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2018  (ARC-C ELE-P/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4 at 9:1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2024-05-03T14:56:18Z</dcterms:created>
  <dcterms:modified xsi:type="dcterms:W3CDTF">2024-05-03T14:56:18Z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