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presProps" Target="presProps.xml"/>
  <Relationship Id="rId104" Type="http://schemas.openxmlformats.org/officeDocument/2006/relationships/viewProps" Target="viewProps.xml"/>
  <Relationship Id="rId10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01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(in)sécurités : enjeux, politiques et débats (39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0 at 10:09:16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conquêtes : à gauche pour un monde plus juste (BIB 17824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ou trois choses de Sonia et du monde : récit (404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9:10:0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quiem pour la presse socialiste : la gauche sans voix (404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3:10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: de l'Association belge d'histoire contemporaine (416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0 at 2:12:3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nant des années 1970 : Liège en effervescence (419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9:12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u Peuple en Wallonie (419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9:12:5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: créateur de progrès depuis 125 ans (419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10:12:4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sociale ! : mouvement ouvrier, capitalisme et laïcité (67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1 at 2:05:4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gagez-vous ! : entretiens avec Gilles Vandenpooten (67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1 at 3:05:5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e l'agriculture : comment on assassine nos paysans, notre santé et l'environnement (677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4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vernance économique européenne : critique et propositions PS : "Oui à l'Europe qui construit, non à l'Europe qui détruit" (805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12:06:2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gnez-vous ! (914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2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Truffaut : 1940-1942: le dernier parcours d'un combattant (103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2:10:2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: 45 années de combat quotidien (106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s publiques de soutien à l'économie sociale en Wallonie : contexte, débats et enjeux (1062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ms : la plus grande minorité ethnique d'Europe (106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5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er les actifs sur leurs droits futurs à la pension (1067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4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ga française de la "contribution carbone" et ses enseignements (106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3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vention de Jean-François Kahn : remettre l'homme au centre, une alternative humaniste (1067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10:10:3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, c'est quoi ? : La sécu, c'est toi ! : Livret pédagogique sur la sécurité sociale (115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3:11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ie Mineur (1831-1923) : "minuscule avant-garde" féminine du mouvement ouvrier verviétois (1197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1 at 3:12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inique André Renard a 50 ans ! : histoire et enjeux d'une médecine de qualité accessible à tous (1500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3:02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art salarial : entre les femmes et les hommes en Belgique - rapport 2010 (203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ssesse au travail : le vécu et les obstacles rencontrés par les travailleurs en Belgique : étude quantitative et qualitative (20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2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économique et le sens de la vie : petit traité d'alter-économie (2055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0:11:4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Cools : au fer rouge (205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0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réussites dans le développement de l'économie coopérative : Québec, Italie et Grande-Bretagne : une source d'inspiration ? (229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3 at 1:02:0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mots pour la démocratie (233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1:03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s blancs coeur rouge : les combats des employés, techniciens et cadres du SETCa Liège-Huy-Waremme (233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1:03:1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à la conquête de l'eau : des origines au centenaire de la CILE (233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1:03:10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roissance : dix questions pour comprendre et débattre (248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12:05:5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est plus grave que ce qu'on vous dit... : mais on peut s'en sortir : 15 solutions contre la crise économique à appliquer d'urgence (2481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2:05:5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vote des Wallons : quelques constats sur les résultats des élections régionales et fédérales en Wallonie depuis 1995 (251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3 at 12:05:5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narchisme (257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3 at 8:06:3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qui valait 35 milliards (260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0:07:2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minismes pluriels (2609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:1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ouvrir la laïcité (2609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européen : une voie vers la solidarité : outil pédagogique pour changer l'Union (294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2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4 (336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fragments de vie partagée. (3563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ruinés dans dix ans ? Dette publiques : la dernière chance. (356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2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ela : leçons d'une vie. (35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er l'économie autrement : conversations avec Marc Lambrechts (3594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1:12:1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"dégénéré" dans les collections de l'Ulg : Chagall, Ensor, Laurencin, Matisse, Vlaminck (359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1:12:1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que de la composition des exécutifs/gouvernements de la région wallonne : 1968-2013 (359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3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tte : 5000 ans d'histoire (3595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5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TB : nouvelle gauche, vieille recette (3595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2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ager le savoir : deux siècles de vulgarisation scientifique et technique au pays de Liège (36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2:05:1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tox (359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2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14-2014 : cent ans de mayorat à Waremme. (359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2:12:0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ogie : les archives en mouvement (359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5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a Commission royale d'Histoire (359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ecrète du PS liégeois : Cools, Mathot, Onkelinx, Daerden et les autres (360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0 2014 at 10:12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Cools : journal impertinent d'un témoin engagé (379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0 at 2:07:5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grèves de l'hiver 1960-61 (378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06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égénéré selon Hitler : la vente Lucerne, 1939 (382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9:05:1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x : la première histoire de l'économie en BD (3826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10:05:3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ien Lahaut : vivant (396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:09:1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expliquée à mon père (3826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10:05:2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Julien Lahaut ? : les ombres de la guerre froide en Belgique (4038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5 at 4:10:0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iège. Actes/Tome 1 (4061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5 at 6:11:5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ouverneurs de la Province de Liège : histoire d'une fonction, mémoire d'une action (4086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5 at 4:12:2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pédagogique : Phenix 21 : Morts et renaissances d'une région industrielle : Liège 1914-2014 (40883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4:12:2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2024-05-01T17:40:54Z</dcterms:created>
  <dcterms:modified xsi:type="dcterms:W3CDTF">2024-05-01T17:40:54Z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