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75792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ur les traces du mouvement wallon (26713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6 2009 at 1:06:2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1">
  <a:themeElements>
    <a:clrScheme name="Theme9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2024-05-15T02:54:15Z</dcterms:created>
  <dcterms:modified xsi:type="dcterms:W3CDTF">2024-05-15T02:54:15Z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