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22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1901_ca_object_representations_media_72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Coëme (ARC-C AFF ELE 03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2024-07-05T19:10:16Z</dcterms:created>
  <dcterms:modified xsi:type="dcterms:W3CDTF">2024-07-05T19:10:16Z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