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622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intres et soulpteurs nouveaux de Belgique (1782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2024-07-02T18:46:54Z</dcterms:created>
  <dcterms:modified xsi:type="dcterms:W3CDTF">2024-07-02T18:46:54Z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