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3861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éalités sociales (17826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5 2012 at 10:06:5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2024-07-07T16:32:00Z</dcterms:created>
  <dcterms:modified xsi:type="dcterms:W3CDTF">2024-07-07T16:32:00Z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