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0164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mmes : les sept soeurs (1524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8 2012 at 10:03:1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2024-06-21T20:03:07Z</dcterms:created>
  <dcterms:modified xsi:type="dcterms:W3CDTF">2024-06-21T20:03:07Z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