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presProps" Target="presProps.xml"/>
  <Relationship Id="rId14" Type="http://schemas.openxmlformats.org/officeDocument/2006/relationships/viewProps" Target="viewProps.xml"/>
  <Relationship Id="rId1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296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ganisation internationale du travail et le BIT (2236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6 2013 at 9:02:14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octrine des égaux (2825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10:08:0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blèmes de la démocratie: essais politiques et sociaux (2113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9:12:28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blèmes de la démocratie : essais politiques et sociaux (20048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9:10:54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devant le socialisme (1982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2 at 11:10:36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me X : Le second Empire (1852-1870) (1775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10:06:2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anecdotique du travail (1775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9:06:30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anecdotique du travail (17756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9:06:14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olchévisme ou socialisme ? (1775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9:06:38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ournée de huit heures et ses résultats : d'après l'enquête sur la production (4086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0 2010 at 3:11: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2024-05-18T06:22:19Z</dcterms:created>
  <dcterms:modified xsi:type="dcterms:W3CDTF">2024-05-18T06:22:19Z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