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77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a confédération du travail (1445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2024-07-02T22:59:48Z</dcterms:created>
  <dcterms:modified xsi:type="dcterms:W3CDTF">2024-07-02T22:59:48Z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