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presProps" Target="presProps.xml"/>
  <Relationship Id="rId122" Type="http://schemas.openxmlformats.org/officeDocument/2006/relationships/viewProps" Target="viewProps.xml"/>
  <Relationship Id="rId12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783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1875-1929 (258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1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 Avocat chez vous : le conseiller juridique pour tous (326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université ouverte à Charleroi (205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1:11:5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Open University (2059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2:1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n RDA : faits et chiffres (210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42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hiers du groupe : les Flamands (2107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9:12:39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et sa doctrine (2121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1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itions de salaires et de travail pour nos travailleurs du bâtiment (2122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0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SS : bien-être du peuple (2183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10:01:2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judiciaire en URSS (2187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8:01:1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ande famille de peuples soviétiques : le 50e anniversaire de la fondation des Républiques socialistes soviétiques d'Ouzbékistan, de Kirghizie, de Turkménie et du Tadjikistan (218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11:01:3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festive : du fouriérisme écrit aux fouriérismes pratiqués (2193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3:01:5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Nation ? Quelle défense ? Quelle armée ? (3270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e la lutte ! : correspondance 1891-1914 (2866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3 at 2:12:04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ladimir Ilitch Lenin : korte biografische schets (2880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12:12:3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psie du PSC : quatre leçons à l'usage du parfait militant (4103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3:01:5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femmes aujourd'hui construisent demain (4167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10:02:26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hetons mieux c'est moins coûteux : les droits du consommateur (4220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6 at 9:03:08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scours du pouvoir (4225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6 at 4:03:05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tte nuit la liberté (4231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2:03:5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èses, manifestes et résolutions adoptés par les Ier, IIe, IIIe et IVe Congrès de l'Internationale communiste (1919-1923) : textes complets (4263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4:04:2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Province (3271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mission d'expert des Nations Unies (3271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6 (3272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u Djoutche dans notre révolution (327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 sozialistische tschechoslowakei (3273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ologies, littérature et société en Amérique latine (327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dhésion : les nouveaux communistes de 1975 (3273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multinationale française : Pechiney Ugine Kuhlmann (327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a culture française ? (259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5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va Israël ? (3274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e l'Europe sur les routes du passé. Tome XI, Lectures historiques (327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olonisation : les évènements du Congo de 1959 à 1967 (3276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ysans contre la politique : l'organisation rurale en Bretagne : 1911-1974 (327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nque nationale de Belgique et l'histoire monétaire entre les deux guerres mondiales (3280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treprises publiques en France : des entreprises comme les autres ? Des entreprises pour quoi faire ? (3281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, greniers et capitaux (328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monétaire (3281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onat : histoire, structure, stratégie du CNPF (3281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s et moyennes entreprises : l'heure du choix (3281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udget et la régionalisation (287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1:08:3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sans mal : le prophétisme Tupi-Guarani (328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orité 100.000 emplois : un objectif pour le rassemblement des progressistes (328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1972-1974 (328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eins feux sur les intercommunales (328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i aussi tu as des droits à 14, 15,19, 17, ... ans (328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des casernes (3288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civil en Belgique (328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el Pagnol m'a raconté (4097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2:11:3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90 ans à la une : Le Peuple : 1885-1975 (50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1 at 3:02:5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permanente : rapport adopté par le Congrès de Gand, 30 novembre et 1er décembre 1974 (72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1 at 2:05:5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udolf Hess dévoile son mystère (3160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4:12:14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es compétences provinciales (79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2:06:2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'entreprise s'éveille à la conscience sociale (799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2:06:5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 Van Eynde : socialisme uit het hart (816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8:07:0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la constitution socialiste de la la République populaire de Corée (104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1:10:3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chilien : démocratie et contre-révolution (1070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0:10:1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s et moyennes entreprises : l'heure du choix (107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11:10:0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et Marxisme : la vie et l'oeuvre de Henri Wallon (1166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2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Wallonie ? Quel Socialisme ? Priorité : 100000 emplois, un objectif pour le rassemblement des progressistes (1166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5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 Van Eynde : un socialiste de coeur (122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9:12:5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je crois (1227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8:12:1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o Tsé-toung ou la révolution approfondie (3204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9:01:32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de l'aide sociale à l'enfance (1227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9:12:0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é De Coorman : le bâtisseur d'oeuvres sociales (125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4:01:5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o Tsé-toung et la construction du socialisme : modèle soviétique ou voie chinoise (1310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4:01:10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r l'entreprise en 1975 ? : des pouvoirs pour les travailleurs (145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0:02:27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faire ? : les questions brulantes de notre mouvement (147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9:02:1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soviétiques (147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0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bération de la femme (148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3:02:20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un peuple en diaspora : masaïque I (150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2:03:5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i, un médecin ou Appelez-moi docteur (1521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1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, Engels et la politique internationale (152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2:03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stion socialiste des entreprises (321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12:01:3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'exposé introductif fait par M. le Ministre Califice à la Commission de l'emploi et du travail de la Chambre : budget pour l'année 1975 (1528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0:03:59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lle et le grain (1530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0:03:5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critique (1533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llusions de Stresa : l'Italie abandonnée à Hitler (1538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2 at 2:03:21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 Europe 2000 : l'éducation a-t-elle un avenir ? : l'économie politique des inégalité sociales et éducatives dans la société européenne (164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4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ude en équipe = Students as partners in team learning (1658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1:04:5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ole est à la défense (1660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2:04:01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tés allemandes : la République fédérale d'Allemagne (1691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5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'avortement : problèmes médicaux et sociaux de l'interruption volotaire de la grossesse : deux congrès [...] (1694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12 at 9:05:2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autoritaire ou libertaire ?. Tome 1 (1709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9:05:0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contemporain et le marxisme (3267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n marge (171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40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'emploi (172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20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commune : émissions télévisées octobre 1974 - janvier 1975 (texte intégral) (1722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4:05:3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 pays et le monde (1728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0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unition d'Arles (173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3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 Liège m'était conté... (1746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4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à Zurich : chapitres (175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1:06:5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e l'énergie : aux portes de l'enfer atomique (177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4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spougne (1773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2:06:2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jdschrift voor bestuurswetenschappen publiekrecht : hervorming van de staat (177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2:06:0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militant (326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-spasme : essai (1779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2:06:1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, responsabilités, études, travail à 18 ans (1800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1:07:5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l'Université libre de bruxelles (1803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0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yages aux pays de nulle part : histoire littéraire de la pensée utopique (1900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47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 tue un enfant : un essai sur le narcissisme primaire et la pulsion de la mort (1900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4:08:1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tem et tabou (1902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0:08:0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bat ouvrier dans une entreprise de pointe (1910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0:09:07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édecin, son malade et la maladie (191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0:09:30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phabétisation des travailleurs imigrés (1918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2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ce ouvrière (1921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1:09:3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agricole des structures et régimes juridiques d'exploitation du facteur terre (326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liberté en amour (1931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1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régionale wallonne de la FGTB face à la crise du capitalisme : syllabus à l'intention des militants (1938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5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eblad : maandblad (194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2:09:4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de la jeunesse d'expression française : commission "Education-formation-emploi" (196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4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ce à la crise : propositions socialistes (1981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0:10:18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culturelle : débat majeur de notre temps (199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5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itution socialiste de la République populaire démocratique de Corée adoptée... le 27 décembre 1972 (2007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47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vers du miroir : une histoire naturelle de la connaissance (2034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3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 Van Eynde (203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3:11:03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but : la paix et le socialisme (20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0:11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2024-05-16T12:20:44Z</dcterms:created>
  <dcterms:modified xsi:type="dcterms:W3CDTF">2024-05-16T12:20:44Z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