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presProps" Target="presProps.xml"/>
  <Relationship Id="rId107" Type="http://schemas.openxmlformats.org/officeDocument/2006/relationships/viewProps" Target="viewProps.xml"/>
  <Relationship Id="rId10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547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2.jpg"/>
</Relationships>

</file>

<file path=ppt/slides/_rels/slide103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3.jpg"/>
</Relationships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fédérales 1914 (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sur le Tiers-Ordre (2579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09 at 9:05:22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ançois Van Belle (265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9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 qu'on voit et ce qu'on ne voit pas ou l'économie politique en une leçon. L'Etat (2834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12:08:15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Robert Halleux (2633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9 2009 at 1:06:5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go belge : Le Fond du Sac : suite de Congophilie (3265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ophilie : Solution de la Question coloniale belge (3265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t l'art de commander dans l'Industrie (3266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mutualiste en Belgique (3271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"Coopérative Wholesale Sociéty" d'Angleterre ( le magasin coopératif de Gros Anglais ) : son organisation, ses progrès, ses institutions (327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ois stades d'une oeuvre ouvrière (327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llemagne au travail (3280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ssurance contre la maladie, l'invalidité prématurée, la vieillesse et les accidents de travail en Belgique (3282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on fonde, on administre et on fait prospérer une Coopérative (3285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, c'est la Paix (3286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capitalisme et suffrage universel (3287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en six leçons sur la législation ouvrière et sociale belge (3288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léau militariste en Belgique et à l'étranger (328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triotisme et endurance (3289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tragique des travailleurs (3289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auté du Travail (3289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ève générale en Belgique (avril 1913) (3290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fer : polémique en un épisode parlementaire, trois épitres et quelques saintes injures (671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6 2011 at 10:05:40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de-mecum du propagandiste socialiste (672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6 2011 at 2:05:15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du socialisme belge (808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30 2011 at 1:06:30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chernychewsky (895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6 2011 at 1:08:47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ux méthodes du syndicalisme : débat contradictoire tenu à Ham-sur-Sambre le 15 février 1914 (9478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1 2011 at 10:08:37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ques jours de visite aux installations de la Fédération des coopératives anglaises : rapport sur le voyage d'étude du 17 au 24 août 1913 (11666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2:11:37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surgé : Jacques Vingtras (11702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2:11:34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-rendu divers (127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6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férences (1275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7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27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5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à la philosophie : essai sur quelques problèmes de métaphysique (1330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4:01:59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cuments : Musée de la vie wallonne (14836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2 2012 at 4:02:47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arrière de Jésus (1487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4:02:10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arrière de Jésus (1489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4 2012 at 2:02:01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(14976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0:02:1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ritiques du marxisme (1512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2 at 9:03:07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expérience sociale : le familistère de Guise (15352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2 at 11:03:59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de-mecum du propagandiste socialiste (1566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10:03:11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dèles français extraits des meilleurs écrivains avec notices (1671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2 at 4:05:29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. Vol. II : La sandale ailée ; Le miroir des heures (1698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12 at 10:05:02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e de Jésus (1701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9:05:18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 que veulent les révolutionnaires (1716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2 at 11:05:54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ffirmations de la conscience moderne : éducation ou révolution (1743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5 2012 at 11:06:24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t d'apprendre : conférence faite à la Maison du Peuple de Seraing le 13 juin 1914 (1765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4 2012 at 11:06:52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quart de siècle d'efforts : 1889-1914 : le jubilé de l'Emulation prolétarienne à Seraing (18770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0 2012 at 3:08:10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propos de la revue "Nous y allons" (19053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0:09:22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VIe Congrès syndical des 26 et 27 juillet 1914 (19111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2 at 11:09:58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dex (1981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2 at 10:10:58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ganisation du surmenage : le système Taylor (20197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11:11:13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égime des obligations dans les sociétés anonymes: organisé par la loi du 25 mai 1913 (212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1 2012 at 2:12:06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rale cléricale et morale rationaliste (2277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9 2013 at 2:02:19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socialisme (2320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4 2013 at 11:03:22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VIe Congrès syndical des 26 et 27 juillet 1914 (2329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3 at 10:03:52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103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2024-05-03T12:15:00Z</dcterms:created>
  <dcterms:modified xsi:type="dcterms:W3CDTF">2024-05-03T12:15:00Z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