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055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e : de l'anecdote à l'institution (2916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3 at 1:12: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2024-06-26T08:08:39Z</dcterms:created>
  <dcterms:modified xsi:type="dcterms:W3CDTF">2024-06-26T08:08:39Z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