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presProps" Target="presProps.xml"/>
  <Relationship Id="rId76" Type="http://schemas.openxmlformats.org/officeDocument/2006/relationships/viewProps" Target="viewProps.xml"/>
  <Relationship Id="rId7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2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harité ecclésiastique : troisième lettre à M.P. De Decker, Ministre de l'intérieur (31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9:01:5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ision (326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progrès : programme (326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'homme (3268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1 (3273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2 (3273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démontrée par le coup d'Etat du 2 décembre (327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élations historiques en réponse au livre de Lord Normandy intitulé "A year of revolution in Paris". Tome 1 (327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démontrée par le coup d'Etat du 2 décembre (32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démontrée par le coup d'Etat du 2 décembre (32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essions d'un révolutionnaire pour servir à l'histoire de la révolution de Février (327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ongrès national de Belgique ou de la fondation de la Monarchie Belge. Tome 2 (327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de Ph. De Marnix de Sainte Aldegonde : écrits politiques et historiques (327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2 (32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1 (327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rmonies et perturbations sociales : esquisse des oeuvres de F. Bastiat suivie de quelques considérations (328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1 (328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2 (3280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3 (328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 l'économie politique (...). Tome second, J-Z (3280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 l'économie politique (...) Tome premier,   A-I (3280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1 (32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2 (328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. Tome 1 (328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. Tome 2 (328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 (328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. Tome 4 (328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sociale (328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nouvelle : sa nécessité. Tome 1 (328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nouvelle : sa nécessité. Tome 2 (328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souveraineté. Tome 1 (328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souveraineté. Tome 2 (328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salaire (3289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révolutions de la Belgique : son état intérieur actuel (811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9:07:4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urmure des salons et la vérité : pour faire suite à La vie de plaisirs ou le sermon prêché à Bruxelles en présence de la cour, le 22 mars 1857 (81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9:07:0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 plaisirs ou l'hiver des Capitales : lettres et commentaires sur une conférence préchée à Bruxelles le 11 janvier 1857 (817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0:07:0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eak-House. Tome I (914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5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eak-House. Tome II (914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aux femmes sur l'excentricité des modes et de la toilette (94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0:08:0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ables de prescription de Louis Bonaparte et de ses complices. Tome 1 (979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11:09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p d'Etat de Louis Bonaparte : histoire de la persécution de décembre... (98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9:09:5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ctures historiques belges (106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0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x discours prononcés à Genève dans la salle du quartier Saint-Gervais (1071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1:1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discours prononcés à Genève dans la salle du quartier St Gervais (107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2:10:3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u monde selon le plan de Dieu : ouvrage destiné à calmer les esprits au sujet de l'apparition des comètes (111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3:11:3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Aztecs (1303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4:01:5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uets : récits moraux et amusants (1457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2:02:0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pisodes des journées de juin 1848 (154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4:03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sur la loi communale de la Belgique du 30 mars 1836, modifiée par les lois de 1842 et de 1848 (317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09 at 3:12:3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l'exploitation des mines de houille; ou, Exposition comparative des méthodes employées en Belgique, en France, en Allemagne et en Angleterre, pour l'arrachement et l'extraction des minéraux combustibles (166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0:04:01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es réformateurs ou socialistes modernes : Saint-Simon, Charles Fourier, Robert Owen. Tome premier (170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8:05:0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irecte par le peuple et ses adversaires (171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2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. Tome III : de la distribution des richesses (171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0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e l'émigrant wallon (171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2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harte ou l'établissement du régime contitutionnel en Angleterre (172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u monde : comme quoi il est prouvé que ce n'est pas le 13 juin, mais bien le 14 août que le monde finira (172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3:05:05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réorganisation de la société par le rétablissement des idées morales (1898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stice poursuivie par l'Eglise : appel du jugement rendu par le tribunal de police correctionnelle de la Seine, le 2 juin 1858 contre P.-J. Proudhon (1899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1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morale: tome second: misère - mendicité - crime (2111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d'histoire de la Révolution de février 1848 (3171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0:12:2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de Charles-Quint et d'Adrien VI (4233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4:03:2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élations historiques en réponse au livre de Lord Normanby intitulé "A year of revolution in Paris". Tome 1 (317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1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s historiques en réponse au livre de Lord Normanby intitulé "A year of revolution in Paris". Tome 2 (317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2024-04-29T04:53:32Z</dcterms:created>
  <dcterms:modified xsi:type="dcterms:W3CDTF">2024-04-29T04:53:32Z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