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50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 l'Académie française = Wärterbuch der französ (258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:05:3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4 (328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5 (3280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économie politique. Tome 2 (328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économie politique. Tome 1 (3280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complet des bourgmestres, échevins et conseillers communaux. Tome 1 (328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élémentaires d'histoire naturelle. 2e partie : Botanique (82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:07:2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historique et politique sur la révolution belge : suivi de documents politiques (153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1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histoire de la formation et des progrès du Tiers Etats ; suivi de deux fragments du recueil des monuments inédits de cette histoire (17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llections of Europe (193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9:09:1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pour servir à l'histoire de la révolution de 1830 : Saint-Cloud, Paris et Cherbourg... (200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2:10:5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ilistère de Guise : association du Capital et du travail et son son fondateur Jean-Baptiste-André Godin (31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2:12:1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ys dans la vallée : tome 1 (377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2:04:0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s jurés (326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générale à l'histoire du droit, suivie de la philosophie du droit (327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Belgique (3276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 l'économie politique et de l'impôt (328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1 (328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2 (328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3 (328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2024-04-26T12:18:06Z</dcterms:created>
  <dcterms:modified xsi:type="dcterms:W3CDTF">2024-04-26T12:18:06Z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