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926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cherche scientifique en Belgique et dans la C.E.E.: le financement des Universités (20933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4:12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2024-05-14T08:47:04Z</dcterms:created>
  <dcterms:modified xsi:type="dcterms:W3CDTF">2024-05-14T08:47:04Z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