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3866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 et l'Etat (995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1 at 10:09:4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ctor Denis : libre penseur (996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1 at 11:09:3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ce sur Hector Denis ; suivi de : Hector Denis : libre penseur (1877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2:08:5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olontaires de Carologie en 1830 (1941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:0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de Paris (1941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2024-07-07T16:39:36Z</dcterms:created>
  <dcterms:modified xsi:type="dcterms:W3CDTF">2024-07-07T16:39:36Z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