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63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sson de bonheur : essai sur l'optimisme viril ou volonté de joie (209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2024-07-02T19:15:11Z</dcterms:created>
  <dcterms:modified xsi:type="dcterms:W3CDTF">2024-07-02T19:15:11Z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