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297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communiste (2597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4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arallèle (259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:05:0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URSS de 1917 à 1960 (2597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2:05:0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s donnés par quelques soviétiques éminents ; Conversations avec quelques Américains éminents (259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4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[roman] : septembre-novembre 1939 (259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2:05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[roman] : novembre 1939-mars 1940 (2597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5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[roman] : mars-mai 1940 (2597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0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[roman] : mai-juin 1940 (2597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2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[roman] : mai 1940 (259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4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[roman] : février-septembre 1939 (2597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2:05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: le monde réel (259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3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arallèle : histoire de l'URSS de 1917 à 1960. Tome 1 (1200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1 at 2:12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2024-05-17T02:37:39Z</dcterms:created>
  <dcterms:modified xsi:type="dcterms:W3CDTF">2024-05-17T02:37:39Z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