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66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Planète 1992 (291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1:12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2024-07-01T16:04:01Z</dcterms:created>
  <dcterms:modified xsi:type="dcterms:W3CDTF">2024-07-01T16:04:01Z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