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6795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andres de la politique... à la retraite (2039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2:11: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2024-05-14T05:07:54Z</dcterms:created>
  <dcterms:modified xsi:type="dcterms:W3CDTF">2024-05-14T05:07:54Z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