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668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1108_ca_object_representations_media_135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86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édric Papageorgiu : 9e à la commune (ARC-C AFF ELE 064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2024-06-29T08:42:54Z</dcterms:created>
  <dcterms:modified xsi:type="dcterms:W3CDTF">2024-06-29T08:42:54Z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