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presProps" Target="presProps.xml"/>
  <Relationship Id="rId27" Type="http://schemas.openxmlformats.org/officeDocument/2006/relationships/viewProps" Target="viewProps.xml"/>
  <Relationship Id="rId2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617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gramme d'éducation nationale démocratique (722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0:05:1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uze  (ARC-P MOT I-08-102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promis des socialistes (ARC-P MOT I-09-128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promis des Belges de 1929  (ARC-P MOT I-10-146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enfantine : ses dangers et ses problèmes (81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9:07:2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ampagne électorale de 1946 : témoignages sur Achille Van Acker (122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8:12:1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st-elle morte ? : dossier sur la crise belge (4152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4:02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leidende Rede van Partijvoorzitter Léo Collard, uit Gesproken on het Buitengewoon Congres van 19 en 20 septembre 1959 (1961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 2012 at 12:10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s des progressistes et crise de la démocratie (53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10:02:3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et enseignement (324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0 at 2:02:0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du Président Léo Collard : congrès du Parti socialiste belge : 16-17 décembre 1961 (536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10:02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cès fameux : le grand complot (2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10:02:1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de clôture du président Collard au Congrès d’information du 13 juillet 1963 sur le compromis des socialistes  (ARC-P MOT I-10-145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fred Defuisseaux : un homme - une période (1158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4:11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fred Defuisseaux : un homme, une période (82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9:07:2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Commune  (ARC-P MOT I-10-19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émoignange sur Achille van Acker (122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8:1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isme et révolution (536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12:02:1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éléments d'une alternative socialiste (536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11:02:5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'instruction publique 1955 : conférence du 12 octobre 1955 à la Fédération belge des femmes universitaire (section de Bruxelles) (722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1:05:0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ntien de l’ordre  (ARC-P MOT I-08-87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un jeune électeur : essai d'initiation au socialisme (164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0:04:2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stes du Parti : 1885-1960 (313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1:12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2024-05-25T01:43:07Z</dcterms:created>
  <dcterms:modified xsi:type="dcterms:W3CDTF">2024-05-25T01:43:07Z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