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95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 (328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. Volume 1 (3285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. Volume 2 (328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sociétaire : extraits des oeuvres complète de Fourier; publiés par Hubert Bourgin (3285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2024-05-02T19:54:09Z</dcterms:created>
  <dcterms:modified xsi:type="dcterms:W3CDTF">2024-05-02T19:54:09Z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