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95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aux jeunes wallons (3265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2024-06-26T12:01:13Z</dcterms:created>
  <dcterms:modified xsi:type="dcterms:W3CDTF">2024-06-26T12:01:13Z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