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5895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6 (ARC-C CAR 20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7 (ARC-C CAR 20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2024-06-28T11:14:11Z</dcterms:created>
  <dcterms:modified xsi:type="dcterms:W3CDTF">2024-06-28T11:14:11Z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