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89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oge de la neutralité scolaire (1045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9:10:3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al moral laïque (104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3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méro spécial consacré au Nouveau Plan d'Etudes Belge (ARC-P COO D001 P03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2024-06-26T11:52:01Z</dcterms:created>
  <dcterms:modified xsi:type="dcterms:W3CDTF">2024-06-26T11:52:01Z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