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303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de politique (2583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3:05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sur le christianisme (189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9:08:0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s ou la guerre jugée (190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1:09:0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mes pensées (4203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6 at 11:03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2024-04-28T14:20:55Z</dcterms:created>
  <dcterms:modified xsi:type="dcterms:W3CDTF">2024-04-28T14:20:55Z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