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presProps" Target="presProps.xml"/>
  <Relationship Id="rId28" Type="http://schemas.openxmlformats.org/officeDocument/2006/relationships/viewProps" Target="viewProps.xml"/>
  <Relationship Id="rId2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0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libuste et la politique (3198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10:01:58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socialiste (18770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3:08:3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quart de siècle d'efforts : 1889-1914 : le jubilé de l'Emulation prolétarienne à Seraing (18770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3:08:1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an après : un épisode de la lutte des classes : le conflit de Phénix-Works à Flémalle-Haute (1877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4:08:1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ses industrielles : l'odyssée de trois inventeurs (1877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4:08:3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égislation nouvelle : la journée de 8 heures et la semaine de 48 heures : analyse synthétique des dispositions de la loi et examen systématique des articles (1877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4:08:0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n du travail (18771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4:08:3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union économique franco-belge le mur qu'il faut abattre (18771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4:08:4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dans l'industrie des métaux en Belgique : esquisse historique (18771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4:08:0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dans l'industrie des métaux en Belgique : esquisse historique (1877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1 2012 at 10:08:5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moderne (1877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1 2012 at 10:08:4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du mercredi : 4e degré : garçons et filles : session 1917-1918 (3410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2:03:4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edo : jeunesse du syndicalisme (1908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4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grand départ contradictoire dans le Centre entre M. Marcel Jaspar et Isi Delvigne (1979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2:10:5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lu : philanthropie capitaliste et liberté ouvrière (2141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3:01:5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te de la machine (2228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10:02:3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ournée de 8 heures et la semaine de 48 heures : analyse synthétique des dispositions de la loi et examen systématique des articles  (BIB 179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sur la presse (6442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2 2011 at 3:04:1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uit heures en France (645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1 at 10:04:1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et les commissions paritaires (645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1 at 10:04:2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oi des huit heures (645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1 at 11:04:5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grève (645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1 at 11:04:5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mondiale (83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5 2011 at 11:07:2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teau de Herve charbonnier (9070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9:08: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2024-06-26T12:08:47Z</dcterms:created>
  <dcterms:modified xsi:type="dcterms:W3CDTF">2024-06-26T12:08:47Z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