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36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07 (1987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9:10:3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08 (284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9:11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04 (2840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9:11:0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04 (284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0:11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régionales et européennes 2004 (2841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0:11:5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82 (284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2:11:2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2014 (3570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2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régionales 2014  (3570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2014  (357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ques vinyle  (4022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5 at 12:10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95 (207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0:12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européennes 1994 (208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9:12:1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94 (208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9:12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91 (2094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0:12:5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européennes 1989 (2094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5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87 (2095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:12:5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87 (209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10 (284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8:11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2024-05-03T07:05:52Z</dcterms:created>
  <dcterms:modified xsi:type="dcterms:W3CDTF">2024-05-03T07:05:52Z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