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0690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: critique de l'économie politique. Livre premier : le développement de la production capitaliste. 2 (1509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1:03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2024-06-22T10:39:41Z</dcterms:created>
  <dcterms:modified xsi:type="dcterms:W3CDTF">2024-06-22T10:39:41Z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